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68361-E161-4AC6-971D-82AA39009E34}" type="datetimeFigureOut">
              <a:rPr lang="en-US" smtClean="0"/>
              <a:t>5/16/2011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E9BB0-AC01-459A-A51D-C91BB65543D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68361-E161-4AC6-971D-82AA39009E34}" type="datetimeFigureOut">
              <a:rPr lang="en-US" smtClean="0"/>
              <a:t>5/16/2011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E9BB0-AC01-459A-A51D-C91BB65543D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68361-E161-4AC6-971D-82AA39009E34}" type="datetimeFigureOut">
              <a:rPr lang="en-US" smtClean="0"/>
              <a:t>5/16/2011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E9BB0-AC01-459A-A51D-C91BB65543D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68361-E161-4AC6-971D-82AA39009E34}" type="datetimeFigureOut">
              <a:rPr lang="en-US" smtClean="0"/>
              <a:t>5/16/2011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E9BB0-AC01-459A-A51D-C91BB65543D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68361-E161-4AC6-971D-82AA39009E34}" type="datetimeFigureOut">
              <a:rPr lang="en-US" smtClean="0"/>
              <a:t>5/16/2011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E9BB0-AC01-459A-A51D-C91BB65543D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68361-E161-4AC6-971D-82AA39009E34}" type="datetimeFigureOut">
              <a:rPr lang="en-US" smtClean="0"/>
              <a:t>5/16/2011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E9BB0-AC01-459A-A51D-C91BB65543D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68361-E161-4AC6-971D-82AA39009E34}" type="datetimeFigureOut">
              <a:rPr lang="en-US" smtClean="0"/>
              <a:t>5/16/2011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E9BB0-AC01-459A-A51D-C91BB65543D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68361-E161-4AC6-971D-82AA39009E34}" type="datetimeFigureOut">
              <a:rPr lang="en-US" smtClean="0"/>
              <a:t>5/16/2011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E9BB0-AC01-459A-A51D-C91BB65543D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68361-E161-4AC6-971D-82AA39009E34}" type="datetimeFigureOut">
              <a:rPr lang="en-US" smtClean="0"/>
              <a:t>5/16/2011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E9BB0-AC01-459A-A51D-C91BB65543D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68361-E161-4AC6-971D-82AA39009E34}" type="datetimeFigureOut">
              <a:rPr lang="en-US" smtClean="0"/>
              <a:t>5/16/2011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E9BB0-AC01-459A-A51D-C91BB65543D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68361-E161-4AC6-971D-82AA39009E34}" type="datetimeFigureOut">
              <a:rPr lang="en-US" smtClean="0"/>
              <a:t>5/16/2011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E9BB0-AC01-459A-A51D-C91BB65543D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868361-E161-4AC6-971D-82AA39009E34}" type="datetimeFigureOut">
              <a:rPr lang="en-US" smtClean="0"/>
              <a:t>5/16/2011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5E9BB0-AC01-459A-A51D-C91BB65543D0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06" y="142852"/>
            <a:ext cx="8986814" cy="6500858"/>
          </a:xfrm>
        </p:spPr>
        <p:txBody>
          <a:bodyPr>
            <a:normAutofit/>
          </a:bodyPr>
          <a:lstStyle/>
          <a:p>
            <a:r>
              <a:rPr lang="en-GB" sz="2600" dirty="0" smtClean="0">
                <a:solidFill>
                  <a:schemeClr val="tx1"/>
                </a:solidFill>
                <a:latin typeface="Papyrus" pitchFamily="66" charset="0"/>
              </a:rPr>
              <a:t>Avatar is a 2009 sci-fi movie, directed by James Cameron, and starring Sam Worthington, Zoe Saldana, Stephen Lang, Michelle Rodriguez, Joel David Moore, Giovanni Ribisi and Sigourney Weaver. </a:t>
            </a:r>
          </a:p>
          <a:p>
            <a:r>
              <a:rPr lang="en-GB" sz="2600" dirty="0" smtClean="0">
                <a:solidFill>
                  <a:schemeClr val="tx1"/>
                </a:solidFill>
                <a:latin typeface="Papyrus" pitchFamily="66" charset="0"/>
              </a:rPr>
              <a:t> </a:t>
            </a:r>
          </a:p>
          <a:p>
            <a:r>
              <a:rPr lang="en-GB" sz="2600" dirty="0" smtClean="0">
                <a:solidFill>
                  <a:schemeClr val="tx1"/>
                </a:solidFill>
                <a:latin typeface="Papyrus" pitchFamily="66" charset="0"/>
              </a:rPr>
              <a:t>The film is set in the year 2154, when humans are mining a precious mineral called unobtanium on Pandora, a lush moon of a gas giant in the Alpha Centauri star system. The expansion of the mining colony threatens the lives of a local clan of Na'vi, a humanoid species indigenous to Pandora. </a:t>
            </a:r>
          </a:p>
          <a:p>
            <a:endParaRPr lang="en-GB" sz="2600" dirty="0">
              <a:solidFill>
                <a:schemeClr val="tx1"/>
              </a:solidFill>
              <a:latin typeface="Papyrus" pitchFamily="66" charset="0"/>
            </a:endParaRPr>
          </a:p>
          <a:p>
            <a:r>
              <a:rPr lang="en-GB" sz="2600" dirty="0" smtClean="0">
                <a:solidFill>
                  <a:schemeClr val="tx1"/>
                </a:solidFill>
                <a:latin typeface="Papyrus" pitchFamily="66" charset="0"/>
              </a:rPr>
              <a:t>The film's title refers to the genetically engineered Na'vi-human hybrid bodies used by a team of researchers to interact with the natives of Pandora, in an attempt to make the Na’vi cooperate, and not interfere with mining. 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 descr="http://hellinahandbasket.net/wp-content/uploads/2009/12/avat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997" y="214290"/>
            <a:ext cx="9111003" cy="6429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36</Words>
  <Application>Microsoft Office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Harris Academy Merton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</dc:creator>
  <cp:lastModifiedBy>a</cp:lastModifiedBy>
  <cp:revision>3</cp:revision>
  <dcterms:created xsi:type="dcterms:W3CDTF">2011-05-16T12:26:18Z</dcterms:created>
  <dcterms:modified xsi:type="dcterms:W3CDTF">2011-05-16T12:47:39Z</dcterms:modified>
</cp:coreProperties>
</file>